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0" autoAdjust="0"/>
    <p:restoredTop sz="94660"/>
  </p:normalViewPr>
  <p:slideViewPr>
    <p:cSldViewPr snapToObjects="1" showGuides="1">
      <p:cViewPr varScale="1">
        <p:scale>
          <a:sx n="24" d="100"/>
          <a:sy n="24" d="100"/>
        </p:scale>
        <p:origin x="3029" y="120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05/05/2025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juguete, tabla, pequeño&#10;&#10;El contenido generado por IA puede ser incorrecto.">
            <a:extLst>
              <a:ext uri="{FF2B5EF4-FFF2-40B4-BE49-F238E27FC236}">
                <a16:creationId xmlns:a16="http://schemas.microsoft.com/office/drawing/2014/main" id="{A1CC5415-D5A8-A58B-73A0-BB46FE042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62" y="-2269"/>
            <a:ext cx="13720961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" y="528291"/>
            <a:ext cx="13715997" cy="4064531"/>
          </a:xfrm>
        </p:spPr>
        <p:txBody>
          <a:bodyPr>
            <a:normAutofit/>
          </a:bodyPr>
          <a:lstStyle/>
          <a:p>
            <a:r>
              <a:rPr lang="es-ES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ČUVAJTE ZDRAV</a:t>
            </a:r>
            <a:r>
              <a:rPr lang="hr-BA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LJE </a:t>
            </a:r>
            <a:r>
              <a:rPr lang="es-ES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PRIROD</a:t>
            </a:r>
            <a:r>
              <a:rPr lang="hr-BA" sz="10500" b="1" baseline="3000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E</a:t>
            </a:r>
            <a:r>
              <a:rPr lang="fr-FR" sz="10500" b="1" baseline="3000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,</a:t>
            </a:r>
            <a:br>
              <a:rPr lang="fr-FR" sz="96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</a:br>
            <a:r>
              <a:rPr lang="fr-FR" sz="100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ne donosite biljke kući</a:t>
            </a:r>
            <a:endParaRPr lang="fr-FR" sz="10000" baseline="300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Roboto-regular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565411" y="20961388"/>
            <a:ext cx="10585176" cy="150835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Ponesite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prirodu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kući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u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svojim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uspomenama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ili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na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slikama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, a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ne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u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svom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es-E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prtljagu</a:t>
            </a:r>
            <a:r>
              <a:rPr kumimoji="0" lang="es-E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!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Roboto-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0498B18-EC8E-4A2C-BA63-A2F624FDB3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15E1C6-0527-417A-86C2-1B2AAE98BC7B}"/>
</file>

<file path=customXml/itemProps3.xml><?xml version="1.0" encoding="utf-8"?>
<ds:datastoreItem xmlns:ds="http://schemas.openxmlformats.org/officeDocument/2006/customXml" ds:itemID="{633E941B-500F-4791-B52D-058FD9F7ED48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27</Words>
  <Application>Microsoft Office PowerPoint</Application>
  <PresentationFormat>Prilagođeno</PresentationFormat>
  <Paragraphs>2</Paragraphs>
  <Slides>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Thème Office</vt:lpstr>
      <vt:lpstr>ČUVAJTE ZDRAVLJE PRIRODE, ne donosite biljke kući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Dalibor Vidačak | FSA BH</cp:lastModifiedBy>
  <cp:revision>18</cp:revision>
  <dcterms:created xsi:type="dcterms:W3CDTF">2023-07-20T13:19:27Z</dcterms:created>
  <dcterms:modified xsi:type="dcterms:W3CDTF">2025-05-05T12:17:52Z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